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60" r:id="rId8"/>
    <p:sldId id="262" r:id="rId9"/>
    <p:sldId id="263" r:id="rId10"/>
    <p:sldId id="264" r:id="rId11"/>
    <p:sldId id="271" r:id="rId12"/>
    <p:sldId id="265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-2333" y="-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-1" y="315338"/>
            <a:ext cx="12084685" cy="6079837"/>
            <a:chOff x="-170767" y="533994"/>
            <a:chExt cx="10813827" cy="54558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170767" y="533994"/>
              <a:ext cx="10813827" cy="5455802"/>
              <a:chOff x="-198476" y="524758"/>
              <a:chExt cx="10813827" cy="54558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0" t="25707" b="28906"/>
              <a:stretch/>
            </p:blipFill>
            <p:spPr>
              <a:xfrm>
                <a:off x="-198476" y="597872"/>
                <a:ext cx="7312833" cy="503939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598051" y="524758"/>
                <a:ext cx="10017300" cy="5455802"/>
                <a:chOff x="598051" y="524758"/>
                <a:chExt cx="10017300" cy="5455802"/>
              </a:xfrm>
            </p:grpSpPr>
            <p:pic>
              <p:nvPicPr>
                <p:cNvPr id="11" name="Picture 10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0703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68970" y="4463708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598051" y="524758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7031074" y="422655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9315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6639012" y="741204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0746" cy="4114808"/>
            <a:chOff x="908532" y="1371596"/>
            <a:chExt cx="7690746" cy="411480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4"/>
            <a:stretch/>
          </p:blipFill>
          <p:spPr>
            <a:xfrm>
              <a:off x="6734907" y="1503485"/>
              <a:ext cx="186437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C759E4-9B4F-2A6E-D118-DBDA5659ABB9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pic>
          <p:nvPicPr>
            <p:cNvPr id="9" name="Picture 8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AB9C8B57-F6BD-9F5B-2A2C-83E4D2D4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94" y="1371596"/>
              <a:ext cx="5943612" cy="41148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42D487-BAB0-716E-B760-8D465389A385}"/>
                </a:ext>
              </a:extLst>
            </p:cNvPr>
            <p:cNvSpPr txBox="1"/>
            <p:nvPr/>
          </p:nvSpPr>
          <p:spPr>
            <a:xfrm>
              <a:off x="6636327" y="1967346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=0.98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486F16-91DC-5854-AD28-FFD62B7998C1}"/>
                </a:ext>
              </a:extLst>
            </p:cNvPr>
            <p:cNvSpPr txBox="1"/>
            <p:nvPr/>
          </p:nvSpPr>
          <p:spPr>
            <a:xfrm>
              <a:off x="6636327" y="3726875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=0.81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049838" cy="4572009"/>
            <a:chOff x="1110753" y="993526"/>
            <a:chExt cx="8049838" cy="4572009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4" y="1160584"/>
              <a:ext cx="1960197" cy="4237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 descr="A graph with colorful dots&#10;&#10;Description automatically generated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061" y="1503482"/>
              <a:ext cx="1781261" cy="385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18586" y="1371596"/>
            <a:ext cx="7446003" cy="4114808"/>
            <a:chOff x="1462447" y="1107826"/>
            <a:chExt cx="7446003" cy="4114808"/>
          </a:xfrm>
        </p:grpSpPr>
        <p:pic>
          <p:nvPicPr>
            <p:cNvPr id="3" name="Picture 2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3" y="1318844"/>
              <a:ext cx="1708057" cy="3692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348A99-D524-E2D6-293A-5321DCBAE870}"/>
              </a:ext>
            </a:extLst>
          </p:cNvPr>
          <p:cNvGrpSpPr/>
          <p:nvPr/>
        </p:nvGrpSpPr>
        <p:grpSpPr>
          <a:xfrm>
            <a:off x="1696915" y="1128112"/>
            <a:ext cx="8528539" cy="4419886"/>
            <a:chOff x="1573823" y="1048982"/>
            <a:chExt cx="8528539" cy="4419886"/>
          </a:xfrm>
        </p:grpSpPr>
        <p:pic>
          <p:nvPicPr>
            <p:cNvPr id="5" name="Picture 4" descr="A map of a river&#10;&#10;Description automatically generated">
              <a:extLst>
                <a:ext uri="{FF2B5EF4-FFF2-40B4-BE49-F238E27FC236}">
                  <a16:creationId xmlns:a16="http://schemas.microsoft.com/office/drawing/2014/main" id="{E1FBDD85-65E4-054D-7B50-4CDFF05CC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9"/>
            <a:stretch/>
          </p:blipFill>
          <p:spPr>
            <a:xfrm>
              <a:off x="1573823" y="1068621"/>
              <a:ext cx="2267728" cy="4400246"/>
            </a:xfrm>
            <a:prstGeom prst="rect">
              <a:avLst/>
            </a:prstGeom>
          </p:spPr>
        </p:pic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082" y="1048982"/>
              <a:ext cx="6384280" cy="441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07982"/>
            <a:ext cx="8351716" cy="4247488"/>
            <a:chOff x="2603499" y="1007982"/>
            <a:chExt cx="8351716" cy="4247488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579" y="1007982"/>
              <a:ext cx="1964636" cy="42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6361A-AABD-812B-71EA-01131C62D59D}"/>
              </a:ext>
            </a:extLst>
          </p:cNvPr>
          <p:cNvGrpSpPr/>
          <p:nvPr/>
        </p:nvGrpSpPr>
        <p:grpSpPr>
          <a:xfrm>
            <a:off x="1670609" y="130148"/>
            <a:ext cx="7868085" cy="6597703"/>
            <a:chOff x="1670609" y="130148"/>
            <a:chExt cx="7868085" cy="65977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D23E19-A90E-2506-7133-FE4E0A7CA40E}"/>
                </a:ext>
              </a:extLst>
            </p:cNvPr>
            <p:cNvGrpSpPr/>
            <p:nvPr/>
          </p:nvGrpSpPr>
          <p:grpSpPr>
            <a:xfrm>
              <a:off x="1670609" y="130148"/>
              <a:ext cx="5748287" cy="6597703"/>
              <a:chOff x="1265957" y="0"/>
              <a:chExt cx="5272786" cy="596996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216996-B752-415A-3BEF-92A7EDE2EA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820"/>
              <a:stretch/>
            </p:blipFill>
            <p:spPr>
              <a:xfrm>
                <a:off x="1879854" y="0"/>
                <a:ext cx="4658889" cy="487365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191E6B-48E5-36F8-154E-1ABCFD4D965E}"/>
                  </a:ext>
                </a:extLst>
              </p:cNvPr>
              <p:cNvGrpSpPr/>
              <p:nvPr/>
            </p:nvGrpSpPr>
            <p:grpSpPr>
              <a:xfrm>
                <a:off x="2158510" y="4798018"/>
                <a:ext cx="4273064" cy="1171951"/>
                <a:chOff x="2158510" y="4798018"/>
                <a:chExt cx="4273064" cy="117195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DCA034E-70CF-1E64-584A-40BE183F1A74}"/>
                    </a:ext>
                  </a:extLst>
                </p:cNvPr>
                <p:cNvSpPr txBox="1"/>
                <p:nvPr/>
              </p:nvSpPr>
              <p:spPr>
                <a:xfrm>
                  <a:off x="3086099" y="4798018"/>
                  <a:ext cx="2417886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Phosphate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TP      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TN:TP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N:phosphate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Schmidt’s Stability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5FC3139-4091-206A-669A-4B3FE5DA2D2C}"/>
                    </a:ext>
                  </a:extLst>
                </p:cNvPr>
                <p:cNvSpPr txBox="1"/>
                <p:nvPr/>
              </p:nvSpPr>
              <p:spPr>
                <a:xfrm>
                  <a:off x="4967652" y="4800297"/>
                  <a:ext cx="1463922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5DC0A-1CDF-66F8-C101-521AC5FC2298}"/>
                    </a:ext>
                  </a:extLst>
                </p:cNvPr>
                <p:cNvSpPr txBox="1"/>
                <p:nvPr/>
              </p:nvSpPr>
              <p:spPr>
                <a:xfrm>
                  <a:off x="2158510" y="4800297"/>
                  <a:ext cx="1463921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D5671D-F102-F8A5-3FD5-7E1559E75607}"/>
                  </a:ext>
                </a:extLst>
              </p:cNvPr>
              <p:cNvGrpSpPr/>
              <p:nvPr/>
            </p:nvGrpSpPr>
            <p:grpSpPr>
              <a:xfrm rot="16200000">
                <a:off x="-424299" y="1837096"/>
                <a:ext cx="4273064" cy="892552"/>
                <a:chOff x="2158510" y="4800296"/>
                <a:chExt cx="4273064" cy="8925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9A5069-48EA-E2E5-26BB-7BE81CDED6DC}"/>
                    </a:ext>
                  </a:extLst>
                </p:cNvPr>
                <p:cNvSpPr txBox="1"/>
                <p:nvPr/>
              </p:nvSpPr>
              <p:spPr>
                <a:xfrm>
                  <a:off x="3086099" y="4800296"/>
                  <a:ext cx="2417886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Secchi depth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Maximum depth</a:t>
                  </a:r>
                </a:p>
                <a:p>
                  <a:pPr algn="ctr"/>
                  <a:endParaRPr lang="en-US" sz="13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A3E5FC0-9D10-B102-7D3B-C3CD7F5712F3}"/>
                    </a:ext>
                  </a:extLst>
                </p:cNvPr>
                <p:cNvSpPr txBox="1"/>
                <p:nvPr/>
              </p:nvSpPr>
              <p:spPr>
                <a:xfrm>
                  <a:off x="4967652" y="4837213"/>
                  <a:ext cx="1463922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78D4CB-3462-8F5A-7F66-1FCE11AC1937}"/>
                    </a:ext>
                  </a:extLst>
                </p:cNvPr>
                <p:cNvSpPr txBox="1"/>
                <p:nvPr/>
              </p:nvSpPr>
              <p:spPr>
                <a:xfrm>
                  <a:off x="2158510" y="4837213"/>
                  <a:ext cx="1463921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Picture 2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1867AF1E-2B46-B1CB-9F5E-FD2E4C71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080" y="237905"/>
              <a:ext cx="2391614" cy="5170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0DBD5-EAB6-56E2-DF6E-F151B67D6660}"/>
              </a:ext>
            </a:extLst>
          </p:cNvPr>
          <p:cNvGrpSpPr/>
          <p:nvPr/>
        </p:nvGrpSpPr>
        <p:grpSpPr>
          <a:xfrm>
            <a:off x="1295390" y="457194"/>
            <a:ext cx="9601220" cy="5943612"/>
            <a:chOff x="1057997" y="298933"/>
            <a:chExt cx="9601220" cy="5943612"/>
          </a:xfrm>
        </p:grpSpPr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81CFE91-91F8-4298-7726-DCF2C3E5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997" y="298933"/>
              <a:ext cx="9601220" cy="594361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CFF72A-8766-EFA3-7381-8D11814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737" y="650631"/>
              <a:ext cx="0" cy="52402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F4CFD67D-6B38-AC89-C4C7-D30FFEB38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2" t="39053" r="54243" b="38166"/>
            <a:stretch/>
          </p:blipFill>
          <p:spPr>
            <a:xfrm>
              <a:off x="2435470" y="694591"/>
              <a:ext cx="641837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4633998F-D94B-F9B9-A191-41E186197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44" t="35503" r="1679" b="37722"/>
            <a:stretch/>
          </p:blipFill>
          <p:spPr>
            <a:xfrm>
              <a:off x="7041174" y="694591"/>
              <a:ext cx="1174480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515621" cy="5943612"/>
            <a:chOff x="838189" y="457194"/>
            <a:chExt cx="10515621" cy="5943612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7485" y="1860941"/>
              <a:ext cx="1836325" cy="397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71600" y="1215374"/>
            <a:ext cx="7467606" cy="4114808"/>
            <a:chOff x="1371600" y="1215374"/>
            <a:chExt cx="7467606" cy="4114808"/>
          </a:xfrm>
        </p:grpSpPr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/>
            <a:stretch/>
          </p:blipFill>
          <p:spPr>
            <a:xfrm>
              <a:off x="1371600" y="1657262"/>
              <a:ext cx="1696916" cy="3231031"/>
            </a:xfrm>
            <a:prstGeom prst="rect">
              <a:avLst/>
            </a:prstGeom>
          </p:spPr>
        </p:pic>
        <p:pic>
          <p:nvPicPr>
            <p:cNvPr id="9" name="Picture 8" descr="A graph with lines and numbers on it&#10;&#10;Description automatically generated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50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7</cp:revision>
  <dcterms:created xsi:type="dcterms:W3CDTF">2024-09-11T17:24:53Z</dcterms:created>
  <dcterms:modified xsi:type="dcterms:W3CDTF">2024-10-23T20:34:24Z</dcterms:modified>
</cp:coreProperties>
</file>